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4" autoAdjust="0"/>
  </p:normalViewPr>
  <p:slideViewPr>
    <p:cSldViewPr snapToGrid="0">
      <p:cViewPr varScale="1">
        <p:scale>
          <a:sx n="96" d="100"/>
          <a:sy n="96" d="100"/>
        </p:scale>
        <p:origin x="14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6/27/2024 10:39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6145</Words>
  <Application>Microsoft Office PowerPoint</Application>
  <PresentationFormat>Widescreen</PresentationFormat>
  <Paragraphs>539</Paragraphs>
  <Slides>57</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Integrating the Developer Dashboard</vt:lpstr>
      <vt:lpstr>PowerPoint Presentation</vt:lpstr>
      <vt:lpstr>Before</vt:lpstr>
      <vt:lpstr>PowerPoint Presentation</vt:lpstr>
      <vt:lpstr>After</vt:lpstr>
      <vt:lpstr>DEMO</vt:lpstr>
      <vt:lpstr>Q&amp;A</vt:lpstr>
      <vt:lpstr>Visual Studio Tooling for .NET Aspire</vt:lpstr>
      <vt:lpstr>PowerPoint Presentation</vt:lpstr>
      <vt:lpstr>Before</vt:lpstr>
      <vt:lpstr>PowerPoint Presentation</vt:lpstr>
      <vt:lpstr>There are still connection strings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2024-06-27T17:40:01Z</dcterms:modified>
</cp:coreProperties>
</file>